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65" r:id="rId3"/>
    <p:sldId id="272" r:id="rId4"/>
    <p:sldId id="277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4" autoAdjust="0"/>
  </p:normalViewPr>
  <p:slideViewPr>
    <p:cSldViewPr>
      <p:cViewPr varScale="1">
        <p:scale>
          <a:sx n="112" d="100"/>
          <a:sy n="112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D5DB-A115-44C9-A4D9-2125F7797ABE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385A-59DD-44C8-A2D1-6096F29E7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385A-59DD-44C8-A2D1-6096F29E71D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8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1%</a:t>
            </a:r>
            <a:r>
              <a:rPr lang="cs-CZ" baseline="0" dirty="0" smtClean="0"/>
              <a:t> dárci BC 896 118 (k 15.10.), 544 tis Chlumecký - neprezentujeme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385A-59DD-44C8-A2D1-6096F29E71D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42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Exkurze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385A-59DD-44C8-A2D1-6096F29E71D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7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499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6914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182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879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826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85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496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653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9703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1942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292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59D2-6D29-41E3-A23E-703E7E447C68}" type="datetimeFigureOut">
              <a:rPr lang="cs-CZ" smtClean="0"/>
              <a:t>6.8.2020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7CD6-13C4-4ABB-9FCC-A1B6EABB0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tiff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dobryskutek.cz/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vaclavikova\Pictures\DS\DS_hlavick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7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6954" y="2492896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+mn-lt"/>
              </a:rPr>
              <a:t>Spolek založený roku </a:t>
            </a:r>
            <a:r>
              <a:rPr lang="cs-CZ" sz="2000" dirty="0">
                <a:latin typeface="+mn-lt"/>
              </a:rPr>
              <a:t>2005 </a:t>
            </a:r>
            <a:r>
              <a:rPr lang="cs-CZ" sz="2000" dirty="0" smtClean="0">
                <a:latin typeface="+mn-lt"/>
              </a:rPr>
              <a:t>umožňuje </a:t>
            </a:r>
            <a:r>
              <a:rPr lang="cs-CZ" sz="2000" dirty="0">
                <a:latin typeface="+mn-lt"/>
              </a:rPr>
              <a:t>cíleně podporovat ty, kteří potřebují naší </a:t>
            </a:r>
            <a:r>
              <a:rPr lang="cs-CZ" sz="2000" dirty="0" smtClean="0">
                <a:latin typeface="+mn-lt"/>
              </a:rPr>
              <a:t>pomoc </a:t>
            </a:r>
            <a:r>
              <a:rPr lang="cs-CZ" sz="2000" dirty="0">
                <a:latin typeface="+mn-lt"/>
              </a:rPr>
              <a:t>a současně odměňuje všechny, kteří tuto pomoc </a:t>
            </a:r>
            <a:r>
              <a:rPr lang="cs-CZ" sz="2000" dirty="0" smtClean="0">
                <a:latin typeface="+mn-lt"/>
              </a:rPr>
              <a:t>poskytnou. 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/>
              <a:t>Podpora je transparentně </a:t>
            </a:r>
            <a:r>
              <a:rPr lang="cs-CZ" sz="2000" dirty="0"/>
              <a:t>realizována prostřednictvím finančních sbírek, které jsou zveřejňovány na webových stránkách spolku </a:t>
            </a:r>
            <a:r>
              <a:rPr lang="cs-CZ" sz="2000" dirty="0" smtClean="0">
                <a:hlinkClick r:id="rId4"/>
              </a:rPr>
              <a:t>www.dobryskutek.cz</a:t>
            </a:r>
            <a:r>
              <a:rPr lang="cs-CZ" sz="2000" dirty="0" smtClean="0"/>
              <a:t>. </a:t>
            </a:r>
            <a:r>
              <a:rPr lang="cs-CZ" sz="2000" dirty="0"/>
              <a:t> </a:t>
            </a:r>
            <a:endParaRPr lang="cs-CZ" sz="2000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745169" cy="23242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3448"/>
            <a:ext cx="1624584" cy="24384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84" y="4143448"/>
            <a:ext cx="1460500" cy="24384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20" y="4131072"/>
            <a:ext cx="1623639" cy="245077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95" y="4131072"/>
            <a:ext cx="1835019" cy="24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4732"/>
      </p:ext>
    </p:extLst>
  </p:cSld>
  <p:clrMapOvr>
    <a:masterClrMapping/>
  </p:clrMapOvr>
  <p:transition spd="slow" advTm="101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vaclavikova\Pictures\DS\DS_hlavick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7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821855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POMOHLI JSME </a:t>
            </a:r>
            <a:r>
              <a:rPr lang="cs-CZ" sz="3200" b="1" dirty="0" smtClean="0">
                <a:solidFill>
                  <a:schemeClr val="accent3"/>
                </a:solidFill>
              </a:rPr>
              <a:t>1 758</a:t>
            </a:r>
            <a:r>
              <a:rPr lang="cs-CZ" sz="2400" dirty="0" smtClean="0"/>
              <a:t> rodinám </a:t>
            </a:r>
            <a:r>
              <a:rPr lang="cs-CZ" sz="2400" dirty="0"/>
              <a:t>částkou </a:t>
            </a:r>
            <a:r>
              <a:rPr lang="cs-CZ" sz="3200" b="1" dirty="0">
                <a:solidFill>
                  <a:schemeClr val="accent6"/>
                </a:solidFill>
              </a:rPr>
              <a:t>77 525 479 </a:t>
            </a:r>
            <a:r>
              <a:rPr lang="cs-CZ" sz="3200" b="1" dirty="0" smtClean="0">
                <a:solidFill>
                  <a:schemeClr val="accent6"/>
                </a:solidFill>
              </a:rPr>
              <a:t>Kč</a:t>
            </a:r>
            <a:endParaRPr lang="cs-CZ" sz="3200" b="1" dirty="0">
              <a:solidFill>
                <a:schemeClr val="accent6"/>
              </a:solidFill>
            </a:endParaRPr>
          </a:p>
          <a:p>
            <a:endParaRPr lang="cs-CZ" dirty="0" smtClean="0"/>
          </a:p>
          <a:p>
            <a:r>
              <a:rPr lang="cs-CZ" sz="2400" b="1" dirty="0"/>
              <a:t>POMÁHÁME:</a:t>
            </a:r>
          </a:p>
          <a:p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      </a:t>
            </a:r>
            <a:r>
              <a:rPr lang="cs-CZ" sz="2400" dirty="0"/>
              <a:t>děti (postižené, nemocné, opuštěné</a:t>
            </a:r>
            <a:r>
              <a:rPr lang="cs-CZ" sz="2400" dirty="0" smtClean="0"/>
              <a:t>...) a </a:t>
            </a:r>
            <a:r>
              <a:rPr lang="cs-CZ" sz="2400" dirty="0"/>
              <a:t>zařízení,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která </a:t>
            </a:r>
            <a:r>
              <a:rPr lang="cs-CZ" sz="2400" dirty="0"/>
              <a:t>o děti pečují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      senioři </a:t>
            </a:r>
            <a:r>
              <a:rPr lang="cs-CZ" sz="2400" dirty="0"/>
              <a:t>a zařízení, která o seniory </a:t>
            </a:r>
            <a:r>
              <a:rPr lang="cs-CZ" sz="2400" dirty="0" smtClean="0"/>
              <a:t>pečují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      tělesně </a:t>
            </a:r>
            <a:r>
              <a:rPr lang="cs-CZ" sz="2400" dirty="0"/>
              <a:t>a mentálně postižení bez rozdílu </a:t>
            </a:r>
            <a:r>
              <a:rPr lang="cs-CZ" sz="2400" dirty="0" smtClean="0"/>
              <a:t>věku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      pěstounské rodiny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      zvířata </a:t>
            </a:r>
            <a:r>
              <a:rPr lang="cs-CZ" sz="2400" dirty="0"/>
              <a:t>(asistenční pes </a:t>
            </a:r>
            <a:r>
              <a:rPr lang="cs-CZ" sz="2400" dirty="0" smtClean="0"/>
              <a:t>pro </a:t>
            </a:r>
            <a:r>
              <a:rPr lang="cs-CZ" sz="2400" dirty="0"/>
              <a:t>plnoleté klienty, záchrana </a:t>
            </a:r>
            <a:r>
              <a:rPr lang="cs-CZ" sz="2400" dirty="0" smtClean="0"/>
              <a:t>     </a:t>
            </a:r>
            <a:br>
              <a:rPr lang="cs-CZ" sz="2400" dirty="0" smtClean="0"/>
            </a:br>
            <a:r>
              <a:rPr lang="cs-CZ" sz="2400" dirty="0" smtClean="0"/>
              <a:t>      ohrožených </a:t>
            </a:r>
            <a:r>
              <a:rPr lang="cs-CZ" sz="2400" dirty="0"/>
              <a:t>druhů ve volné přírodě i v zajetí atd.)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3294219"/>
            <a:ext cx="365878" cy="32232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06" y="3990043"/>
            <a:ext cx="365878" cy="32232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4379590"/>
            <a:ext cx="365878" cy="32232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4737049"/>
            <a:ext cx="365878" cy="32232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5115757"/>
            <a:ext cx="365878" cy="3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1708"/>
      </p:ext>
    </p:extLst>
  </p:cSld>
  <p:clrMapOvr>
    <a:masterClrMapping/>
  </p:clrMapOvr>
  <p:transition spd="slow" advTm="9807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vaclavikova\Pictures\DS\DS_hlavick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7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979" y="1465048"/>
            <a:ext cx="8075239" cy="78296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NAŠE PRIORITY: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031" y="2129238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ADRESNOST</a:t>
            </a:r>
            <a:r>
              <a:rPr lang="cs-CZ" sz="2000" dirty="0" smtClean="0"/>
              <a:t> </a:t>
            </a:r>
            <a:r>
              <a:rPr lang="cs-CZ" sz="2000" dirty="0"/>
              <a:t>- D</a:t>
            </a:r>
            <a:r>
              <a:rPr lang="cs-CZ" sz="2000" dirty="0" smtClean="0"/>
              <a:t>árce si na webu </a:t>
            </a:r>
            <a:r>
              <a:rPr lang="cs-CZ" sz="2000" dirty="0"/>
              <a:t>může sám vybrat, komu konkrétně pomůže. </a:t>
            </a:r>
            <a:endParaRPr lang="cs-CZ" sz="20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89031" y="3914957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/>
              <a:t>100%</a:t>
            </a:r>
            <a:r>
              <a:rPr lang="cs-CZ" sz="2000" dirty="0" smtClean="0"/>
              <a:t> - Příspěvky od dárců jsou rozděleny mezi klienty v plné výši.</a:t>
            </a:r>
            <a:endParaRPr lang="cs-CZ" sz="20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93352" y="2678613"/>
            <a:ext cx="8229600" cy="7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/>
              <a:t>TRANSPARENTNOST</a:t>
            </a:r>
            <a:r>
              <a:rPr lang="cs-CZ" sz="2000" dirty="0" smtClean="0"/>
              <a:t> - Tok finančních prostředků je lehce kontrolovatelný </a:t>
            </a:r>
            <a:br>
              <a:rPr lang="cs-CZ" sz="2000" dirty="0" smtClean="0"/>
            </a:br>
            <a:r>
              <a:rPr lang="cs-CZ" sz="2000" dirty="0" smtClean="0"/>
              <a:t>		         na transparentním účtu.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93352" y="3351969"/>
            <a:ext cx="8229600" cy="472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/>
              <a:t>PEČLIVOST</a:t>
            </a:r>
            <a:r>
              <a:rPr lang="cs-CZ" sz="2000" dirty="0" smtClean="0"/>
              <a:t> – </a:t>
            </a:r>
            <a:r>
              <a:rPr lang="cs-CZ" sz="2200" dirty="0" smtClean="0"/>
              <a:t>Dobrý skutek důkladně prověřuje každou došlou žádost o pomoc.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44010"/>
            <a:ext cx="1566134" cy="21922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98" y="4548527"/>
            <a:ext cx="1653782" cy="22087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48527"/>
            <a:ext cx="1656542" cy="22087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52" y="4548527"/>
            <a:ext cx="1404149" cy="21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5334"/>
      </p:ext>
    </p:extLst>
  </p:cSld>
  <p:clrMapOvr>
    <a:masterClrMapping/>
  </p:clrMapOvr>
  <p:transition spd="slow" advTm="8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vaclavikova\Pictures\DS\DS_hlavick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7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17450" y="3722214"/>
            <a:ext cx="4784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smtClean="0">
                <a:ea typeface="Times New Roman" panose="02020603050405020304" pitchFamily="18" charset="0"/>
              </a:rPr>
              <a:t>ani </a:t>
            </a:r>
            <a:r>
              <a:rPr lang="cs-CZ" sz="2000" dirty="0">
                <a:ea typeface="Times New Roman" panose="02020603050405020304" pitchFamily="18" charset="0"/>
              </a:rPr>
              <a:t>naše duše nepřijde zkrátka - získáme dobrý pocit </a:t>
            </a:r>
            <a:r>
              <a:rPr lang="cs-CZ" sz="2000" dirty="0" smtClean="0">
                <a:ea typeface="Times New Roman" panose="02020603050405020304" pitchFamily="18" charset="0"/>
              </a:rPr>
              <a:t>z </a:t>
            </a:r>
            <a:r>
              <a:rPr lang="cs-CZ" sz="2000" dirty="0">
                <a:ea typeface="Times New Roman" panose="02020603050405020304" pitchFamily="18" charset="0"/>
              </a:rPr>
              <a:t>vykonání dobrého skutku </a:t>
            </a:r>
            <a:r>
              <a:rPr lang="cs-CZ" sz="2000" dirty="0">
                <a:ea typeface="Times New Roman" panose="02020603050405020304" pitchFamily="18" charset="0"/>
                <a:cs typeface="Segoe UI Symbol" panose="020B0502040204020203" pitchFamily="34" charset="0"/>
              </a:rPr>
              <a:t>🌼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187624" y="1634180"/>
            <a:ext cx="6703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rgbClr val="0042A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BAREVNÉ</a:t>
            </a:r>
            <a:r>
              <a:rPr lang="cs-CZ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rgbClr val="53D6F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LÉTO </a:t>
            </a:r>
            <a:r>
              <a:rPr lang="cs-CZ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cs-CZ" sz="2800" dirty="0" smtClean="0">
                <a:solidFill>
                  <a:srgbClr val="669D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MULTI</a:t>
            </a:r>
            <a:r>
              <a:rPr lang="cs-CZ" sz="2800" dirty="0" smtClean="0">
                <a:solidFill>
                  <a:srgbClr val="F6E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800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UŽITEČNÉ!</a:t>
            </a:r>
            <a:endParaRPr lang="cs-CZ" sz="2800" dirty="0">
              <a:solidFill>
                <a:srgbClr val="FF99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07788" y="2336483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c</a:t>
            </a:r>
            <a:r>
              <a:rPr lang="cs-CZ" sz="2000" dirty="0" smtClean="0">
                <a:ea typeface="Times New Roman" panose="02020603050405020304" pitchFamily="18" charset="0"/>
              </a:rPr>
              <a:t>elé Česko rozběháme – dobrý skutek uděláme </a:t>
            </a:r>
            <a:r>
              <a:rPr lang="cs-CZ" dirty="0" smtClean="0">
                <a:ea typeface="Times New Roman" panose="02020603050405020304" pitchFamily="18" charset="0"/>
                <a:cs typeface="Segoe UI Symbol" panose="020B0502040204020203" pitchFamily="34" charset="0"/>
              </a:rPr>
              <a:t>😊</a:t>
            </a:r>
            <a:endParaRPr lang="cs-CZ" dirty="0">
              <a:ea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450" y="2915676"/>
            <a:ext cx="4784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během vybereme finanční dary pro ty, </a:t>
            </a:r>
            <a:r>
              <a:rPr lang="cs-CZ" sz="2000" dirty="0" smtClean="0">
                <a:ea typeface="Times New Roman" panose="02020603050405020304" pitchFamily="18" charset="0"/>
              </a:rPr>
              <a:t>kteří </a:t>
            </a:r>
            <a:br>
              <a:rPr lang="cs-CZ" sz="2000" dirty="0" smtClean="0">
                <a:ea typeface="Times New Roman" panose="02020603050405020304" pitchFamily="18" charset="0"/>
              </a:rPr>
            </a:br>
            <a:r>
              <a:rPr lang="cs-CZ" sz="2000" dirty="0" smtClean="0">
                <a:ea typeface="Times New Roman" panose="02020603050405020304" pitchFamily="18" charset="0"/>
              </a:rPr>
              <a:t>s </a:t>
            </a:r>
            <a:r>
              <a:rPr lang="cs-CZ" sz="2000" dirty="0">
                <a:ea typeface="Times New Roman" panose="02020603050405020304" pitchFamily="18" charset="0"/>
              </a:rPr>
              <a:t>námi kvůli hendikepu běžet nemohou </a:t>
            </a:r>
            <a:r>
              <a:rPr lang="cs-CZ" dirty="0">
                <a:ea typeface="Times New Roman" panose="02020603050405020304" pitchFamily="18" charset="0"/>
                <a:cs typeface="Segoe UI Symbol" panose="020B0502040204020203" pitchFamily="34" charset="0"/>
              </a:rPr>
              <a:t>❤️</a:t>
            </a:r>
            <a:endParaRPr lang="cs-CZ" dirty="0">
              <a:ea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2414272"/>
            <a:ext cx="365878" cy="3223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3104328"/>
            <a:ext cx="365878" cy="3223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3914996"/>
            <a:ext cx="365878" cy="3223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3" y="4430100"/>
            <a:ext cx="4745169" cy="23242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15540"/>
            <a:ext cx="2592288" cy="3666236"/>
          </a:xfrm>
          <a:prstGeom prst="rect">
            <a:avLst/>
          </a:prstGeom>
        </p:spPr>
      </p:pic>
      <p:sp>
        <p:nvSpPr>
          <p:cNvPr id="15" name="Zaoblený obdélníkový bublinový popisek 14"/>
          <p:cNvSpPr/>
          <p:nvPr/>
        </p:nvSpPr>
        <p:spPr>
          <a:xfrm>
            <a:off x="7164288" y="501884"/>
            <a:ext cx="1944216" cy="108012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DĚKUJEME!</a:t>
            </a:r>
            <a:r>
              <a:rPr lang="cs-CZ" b="1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endParaRPr lang="cs-CZ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56" y="4471255"/>
            <a:ext cx="1656184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5364"/>
      </p:ext>
    </p:extLst>
  </p:cSld>
  <p:clrMapOvr>
    <a:masterClrMapping/>
  </p:clrMapOvr>
  <p:transition spd="slow" advTm="1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141</Words>
  <Application>Microsoft Office PowerPoint</Application>
  <PresentationFormat>Předvádění na obrazovce (4:3)</PresentationFormat>
  <Paragraphs>25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 Symbol</vt:lpstr>
      <vt:lpstr>Times New Roman</vt:lpstr>
      <vt:lpstr>Motiv systému Office</vt:lpstr>
      <vt:lpstr>Spolek založený roku 2005 umožňuje cíleně podporovat ty, kteří potřebují naší pomoc a současně odměňuje všechny, kteří tuto pomoc poskytnou.  Podpora je transparentně realizována prostřednictvím finančních sbírek, které jsou zveřejňovány na webových stránkách spolku www.dobryskutek.cz.  </vt:lpstr>
      <vt:lpstr>Prezentace aplikace PowerPoint</vt:lpstr>
      <vt:lpstr>NAŠE PRIORITY: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Václavíková</dc:creator>
  <cp:lastModifiedBy>Dominika Morgenšternová</cp:lastModifiedBy>
  <cp:revision>136</cp:revision>
  <dcterms:created xsi:type="dcterms:W3CDTF">2015-02-12T14:53:41Z</dcterms:created>
  <dcterms:modified xsi:type="dcterms:W3CDTF">2020-08-06T10:58:59Z</dcterms:modified>
</cp:coreProperties>
</file>